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742E399-FC81-4FB8-8544-4E30B3F956E5}" type="datetimeFigureOut">
              <a:rPr lang="sk-SK" smtClean="0"/>
              <a:t>12. 1. 2022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8E7E314-A6DB-46E1-BF69-83516330B4B1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1340768"/>
            <a:ext cx="5723468" cy="1828090"/>
          </a:xfrm>
        </p:spPr>
        <p:txBody>
          <a:bodyPr/>
          <a:lstStyle/>
          <a:p>
            <a:r>
              <a:rPr lang="sk-SK" dirty="0" smtClean="0"/>
              <a:t>Ako </a:t>
            </a:r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OD</a:t>
            </a:r>
            <a:r>
              <a:rPr lang="sk-SK" dirty="0" smtClean="0"/>
              <a:t> a </a:t>
            </a:r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PAD</a:t>
            </a:r>
            <a:r>
              <a:rPr lang="sk-SK" dirty="0" smtClean="0"/>
              <a:t> učili deti separovať odpad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68">
            <a:off x="5290778" y="3295133"/>
            <a:ext cx="2283884" cy="303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3284984"/>
            <a:ext cx="27843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7192"/>
            <a:ext cx="1462857" cy="146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3"/>
          </a:xfrm>
        </p:spPr>
        <p:txBody>
          <a:bodyPr>
            <a:normAutofit fontScale="90000"/>
          </a:bodyPr>
          <a:lstStyle/>
          <a:p>
            <a:r>
              <a:rPr lang="pl-PL" dirty="0"/>
              <a:t>9. A -  Čierno – biele skládky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4509120"/>
            <a:ext cx="6984776" cy="1368153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poprosili žiakov deviateho ročníka aby vo svojom okolí našli a odfotili čierne skládky alebo znečistené miesta. Tieto miesta odfotili pred uprataním a po ňom. Žiaci túto úlohu robili s veľkou ochotou. Síce sa im podarilo vyzbierať dosť odpadkov, no potešilo ich, že v okolí nenašli žiadnu čiernu skládku.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6" y="1772816"/>
            <a:ext cx="2117780" cy="230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00357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80" y="1772816"/>
            <a:ext cx="291647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/>
          <a:lstStyle/>
          <a:p>
            <a:r>
              <a:rPr lang="sk-SK" dirty="0"/>
              <a:t>Aj odpad môže krášliť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11760" y="3750603"/>
            <a:ext cx="3888432" cy="25587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sk-SK" dirty="0"/>
              <a:t>Táto aktivita bola jednou z najkrajších, pretože sa týkala Vianoc. Okrem našej školy sa do nej zapojili aj školy z celého mesta. Aktivita sa niesla vo vianočnej atmosfére, kde deti zdobili stromčeky vlastnoručne vyrobenými ozdobami z odpadového materiálu a niesla posolstvo a výzvu na ochranu našej planéty pred kopiacim sa odpadom.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3276"/>
            <a:ext cx="2345955" cy="169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93405"/>
            <a:ext cx="2376264" cy="17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578">
            <a:off x="6739540" y="1810261"/>
            <a:ext cx="2079687" cy="277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8487"/>
            <a:ext cx="2074480" cy="282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ekorácie do domu a záhrady | Detský vianočný stromček Dvojfarebn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374">
            <a:off x="6591229" y="4719230"/>
            <a:ext cx="1486056" cy="148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857" y="642371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sk-SK" dirty="0"/>
              <a:t>1.A – Ako sa správne separuje?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95936" y="3717032"/>
            <a:ext cx="4248472" cy="158417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doniesli prváčikom didaktickú hru „Separuj a recykluj“ a spoločne sa ju zahrali. Žiakom sa zábavná aktivita páčila, naučili sa, ako sa správne separuje odpad.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4833"/>
            <a:ext cx="2352550" cy="17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69661"/>
            <a:ext cx="2376264" cy="17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4833"/>
            <a:ext cx="2471041" cy="179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18188"/>
            <a:ext cx="3228827" cy="226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16604"/>
            <a:ext cx="2813764" cy="128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111" y="694581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pl-PL" dirty="0"/>
              <a:t>2. A – Ako sa recykluje papier?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816211"/>
            <a:ext cx="2736304" cy="388878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vysvetlili deťom čo je to recyklácia a ako sa papier recykluje. Potom spolu s pani učiteľkou a deťmi vyrobili z použitého papiera recyklovaný. Ten potom použili na vytvorenie vianočných pohľadníc.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14" y="1775754"/>
            <a:ext cx="2846922" cy="190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31" y="1742180"/>
            <a:ext cx="1455235" cy="19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65" y="3847009"/>
            <a:ext cx="1699094" cy="200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7009"/>
            <a:ext cx="2602451" cy="19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080">
            <a:off x="2590008" y="5012880"/>
            <a:ext cx="2398740" cy="140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9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692697"/>
            <a:ext cx="6965245" cy="1008112"/>
          </a:xfrm>
        </p:spPr>
        <p:txBody>
          <a:bodyPr/>
          <a:lstStyle/>
          <a:p>
            <a:r>
              <a:rPr lang="sk-SK" dirty="0"/>
              <a:t> 3.A  - Dlhý život odpadu!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698164"/>
            <a:ext cx="7319136" cy="12961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doniesli žiakom rôzne druhy odpadu a spoločne ich zasadili do sklenených fliaš aby mohli pozorovať ako dlho sa odpad rozkladá. Do fliaš zasadili aj rastliny aby vytvorili podmienky ako v prírode. So žiakmi vytvorili plagát s rôznym druhom odpadu kde zapísali ako dlho sa odpad rozkladá.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996952"/>
            <a:ext cx="21988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2982339"/>
            <a:ext cx="196486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82339"/>
            <a:ext cx="2124050" cy="152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51" y="4658428"/>
            <a:ext cx="2103437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40965"/>
            <a:ext cx="1995574" cy="149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58428"/>
            <a:ext cx="1243664" cy="164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2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65409" cy="1656184"/>
          </a:xfrm>
        </p:spPr>
        <p:txBody>
          <a:bodyPr>
            <a:normAutofit/>
          </a:bodyPr>
          <a:lstStyle/>
          <a:p>
            <a:r>
              <a:rPr lang="sk-SK" sz="3600" dirty="0"/>
              <a:t>4. A – Aj ušiačik ho má rád, alebo čo s biologickým odpadom?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580112" y="2119256"/>
            <a:ext cx="2520280" cy="383002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vysvetlili deťom čo je to biologický odpad, kam patrí a ako ho môžu využiť v záhrade. Pokosenú trávu zo školskej záhrady spoločne vysušili a použili ju na kŕmenie králika. Vysvetlili si aj rozdiel medzi kompostom a živočíšnym hnojivom.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3" y="2196825"/>
            <a:ext cx="238819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71" y="2204864"/>
            <a:ext cx="2429949" cy="178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1" y="4221086"/>
            <a:ext cx="2357356" cy="17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71" y="4221088"/>
            <a:ext cx="2490228" cy="17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706">
            <a:off x="7298247" y="5445226"/>
            <a:ext cx="1103224" cy="12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386268"/>
            <a:ext cx="2422869" cy="181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5. A –  Nebezpečný odpad a čo s ním?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2119257"/>
            <a:ext cx="7056784" cy="1237735"/>
          </a:xfrm>
        </p:spPr>
        <p:txBody>
          <a:bodyPr>
            <a:normAutofit fontScale="92500"/>
          </a:bodyPr>
          <a:lstStyle/>
          <a:p>
            <a:pPr algn="just"/>
            <a:r>
              <a:rPr lang="sk-SK" dirty="0"/>
              <a:t>Žiaci 4.A vytvárali projekty a plagáty o nebezpečnom odpade. Informácie zisťovali na internete. Plagáty a projekty boli vyvesené na chodbe školy.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65173"/>
            <a:ext cx="1512168" cy="241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86268"/>
            <a:ext cx="3184482" cy="191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21" y="5085184"/>
            <a:ext cx="1822375" cy="136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77" y="5085184"/>
            <a:ext cx="1843379" cy="13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5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/>
          <a:lstStyle/>
          <a:p>
            <a:r>
              <a:rPr lang="sk-SK" dirty="0"/>
              <a:t>6. A – Stop letákom!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1724452"/>
            <a:ext cx="2808313" cy="375801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sk-SK" dirty="0"/>
              <a:t>Žiaci počas jedného mesiaca zbierali doma letáky, ktoré im prišli do schránky. Po mesiaci ich doma odvážili a údaj zapísali do tabuľky, ktorú im pripravili Od a </a:t>
            </a:r>
            <a:r>
              <a:rPr lang="sk-SK" dirty="0" err="1"/>
              <a:t>Pad</a:t>
            </a:r>
            <a:r>
              <a:rPr lang="sk-SK" dirty="0"/>
              <a:t>. Na hodine informatiky vyrobili nálepky na schránky „nevhadzovať letáky“ a tie porozdávali žiakom po škole.</a:t>
            </a:r>
          </a:p>
        </p:txBody>
      </p:sp>
      <p:pic>
        <p:nvPicPr>
          <p:cNvPr id="2050" name="Picture 2" descr="C:\Users\User\Desktop\od-pad\stop letákom\269962378_476722733841303_442356342141840572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od-pad\stop letákom\269712801_1339177313187466_759221376438929280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7281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od-pad\stop letákom\269712781_1281943032303458_588201921097630951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52" y="3717032"/>
            <a:ext cx="2240612" cy="16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od-pad\stop letákom\269874799_1096671977812956_754827810941950878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7031"/>
            <a:ext cx="2240612" cy="16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080120" cy="122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2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18" y="4581128"/>
            <a:ext cx="2552737" cy="18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861353" cy="1027242"/>
          </a:xfrm>
        </p:spPr>
        <p:txBody>
          <a:bodyPr>
            <a:normAutofit fontScale="90000"/>
          </a:bodyPr>
          <a:lstStyle/>
          <a:p>
            <a:r>
              <a:rPr lang="pl-PL" dirty="0"/>
              <a:t>7. A – Svet bez plastových tašiek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93324" y="2060848"/>
            <a:ext cx="6984776" cy="109371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sk-SK" dirty="0"/>
              <a:t>Od a </a:t>
            </a:r>
            <a:r>
              <a:rPr lang="sk-SK" dirty="0" err="1"/>
              <a:t>Pad</a:t>
            </a:r>
            <a:r>
              <a:rPr lang="sk-SK" dirty="0"/>
              <a:t> prehrali žiakom prostredníctvom videa, aký dopad na životné prostredie majú igelitové tašky a poprosili deti a pani učiteľku, aby na hodinách SVP ušili plátané tašky. Žiaci vyrobené tašky darovali svojim rodičom.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72114"/>
            <a:ext cx="2592288" cy="191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6664"/>
            <a:ext cx="1872208" cy="319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88" y="3272114"/>
            <a:ext cx="1962592" cy="32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" y="5267878"/>
            <a:ext cx="1761782" cy="117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95290"/>
            <a:ext cx="1794972" cy="102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831444" y="5534992"/>
            <a:ext cx="93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STOP</a:t>
            </a:r>
            <a:endParaRPr lang="sk-SK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75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65245" cy="864096"/>
          </a:xfrm>
        </p:spPr>
        <p:txBody>
          <a:bodyPr/>
          <a:lstStyle/>
          <a:p>
            <a:r>
              <a:rPr lang="sk-SK" dirty="0"/>
              <a:t>8. B – Vymeníš?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547677" y="1695891"/>
            <a:ext cx="2700544" cy="25496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sk-SK" dirty="0"/>
              <a:t>Keďže epidemiologická situácia nám nedovolila zorganizovať výmennú burzu hračiek  pre všetkých žiakov školy, urobili sme burzu aspoň pre žiakov ročníkov 1.-4. Žiakom sa výmenná burza veľmi páčila a hračky dostali druhú šancu.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1222"/>
            <a:ext cx="2563689" cy="196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92" y="1785392"/>
            <a:ext cx="4792894" cy="221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60" y="4102576"/>
            <a:ext cx="261662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40" y="4159616"/>
            <a:ext cx="2946122" cy="198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9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endlík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390</TotalTime>
  <Words>520</Words>
  <Application>Microsoft Office PowerPoint</Application>
  <PresentationFormat>Prezentácia na obrazovke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Špendlík</vt:lpstr>
      <vt:lpstr>Ako OD a PAD učili deti separovať odpad</vt:lpstr>
      <vt:lpstr>1.A – Ako sa správne separuje?</vt:lpstr>
      <vt:lpstr>2. A – Ako sa recykluje papier?</vt:lpstr>
      <vt:lpstr> 3.A  - Dlhý život odpadu!</vt:lpstr>
      <vt:lpstr>4. A – Aj ušiačik ho má rád, alebo čo s biologickým odpadom?</vt:lpstr>
      <vt:lpstr>5. A –  Nebezpečný odpad a čo s ním?</vt:lpstr>
      <vt:lpstr>6. A – Stop letákom!</vt:lpstr>
      <vt:lpstr>7. A – Svet bez plastových tašiek</vt:lpstr>
      <vt:lpstr>8. B – Vymeníš?</vt:lpstr>
      <vt:lpstr>9. A -  Čierno – biele skládky </vt:lpstr>
      <vt:lpstr>Aj odpad môže krášliť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OD a PAD učili deti separovať odpad</dc:title>
  <dc:creator>dandy</dc:creator>
  <cp:lastModifiedBy>dandy</cp:lastModifiedBy>
  <cp:revision>19</cp:revision>
  <dcterms:created xsi:type="dcterms:W3CDTF">2022-01-11T21:06:10Z</dcterms:created>
  <dcterms:modified xsi:type="dcterms:W3CDTF">2022-01-13T00:13:11Z</dcterms:modified>
</cp:coreProperties>
</file>