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36grzesiuk@o2.pl" userId="cf9a8b44a1f36384" providerId="LiveId" clId="{4857E554-4483-49E5-B8EF-68768596D144}"/>
    <pc:docChg chg="modSld">
      <pc:chgData name="barbara36grzesiuk@o2.pl" userId="cf9a8b44a1f36384" providerId="LiveId" clId="{4857E554-4483-49E5-B8EF-68768596D144}" dt="2022-06-30T09:55:26.851" v="2" actId="14100"/>
      <pc:docMkLst>
        <pc:docMk/>
      </pc:docMkLst>
      <pc:sldChg chg="modSp mod">
        <pc:chgData name="barbara36grzesiuk@o2.pl" userId="cf9a8b44a1f36384" providerId="LiveId" clId="{4857E554-4483-49E5-B8EF-68768596D144}" dt="2022-06-30T09:55:09.333" v="0" actId="1076"/>
        <pc:sldMkLst>
          <pc:docMk/>
          <pc:sldMk cId="3676482445" sldId="259"/>
        </pc:sldMkLst>
        <pc:picChg chg="mod">
          <ac:chgData name="barbara36grzesiuk@o2.pl" userId="cf9a8b44a1f36384" providerId="LiveId" clId="{4857E554-4483-49E5-B8EF-68768596D144}" dt="2022-06-30T09:55:09.333" v="0" actId="1076"/>
          <ac:picMkLst>
            <pc:docMk/>
            <pc:sldMk cId="3676482445" sldId="259"/>
            <ac:picMk id="2" creationId="{2AB71746-244E-E212-8E9E-079DC17E6579}"/>
          </ac:picMkLst>
        </pc:picChg>
      </pc:sldChg>
      <pc:sldChg chg="modSp mod">
        <pc:chgData name="barbara36grzesiuk@o2.pl" userId="cf9a8b44a1f36384" providerId="LiveId" clId="{4857E554-4483-49E5-B8EF-68768596D144}" dt="2022-06-30T09:55:26.851" v="2" actId="14100"/>
        <pc:sldMkLst>
          <pc:docMk/>
          <pc:sldMk cId="1810850866" sldId="260"/>
        </pc:sldMkLst>
        <pc:picChg chg="mod">
          <ac:chgData name="barbara36grzesiuk@o2.pl" userId="cf9a8b44a1f36384" providerId="LiveId" clId="{4857E554-4483-49E5-B8EF-68768596D144}" dt="2022-06-30T09:55:26.851" v="2" actId="14100"/>
          <ac:picMkLst>
            <pc:docMk/>
            <pc:sldMk cId="1810850866" sldId="260"/>
            <ac:picMk id="2" creationId="{C19567CE-9402-31B5-CE2A-711BC70E59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37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5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83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9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16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8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8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7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5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13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7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DD2C7-7FF6-54FD-CE8F-899488EEF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147" b="730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r>
              <a:rPr lang="pl-PL" sz="7200">
                <a:solidFill>
                  <a:srgbClr val="FFFFFF"/>
                </a:solidFill>
                <a:cs typeface="Calibri Light"/>
              </a:rPr>
              <a:t>Parki Narodowe Grecji</a:t>
            </a:r>
            <a:endParaRPr lang="pl-PL" sz="720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endParaRPr lang="pl-PL" sz="2000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F94B18-C22B-BEF7-7D18-959CE7CB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pl-PL" sz="5000">
                <a:solidFill>
                  <a:schemeClr val="bg1"/>
                </a:solidFill>
              </a:rPr>
              <a:t>Park Narodowy Pindos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4BE930-7175-A817-AF98-B6065B1C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Znany też jako </a:t>
            </a:r>
            <a:r>
              <a:rPr lang="pl-PL" sz="2400" err="1">
                <a:ea typeface="+mn-lt"/>
                <a:cs typeface="+mn-lt"/>
              </a:rPr>
              <a:t>Valia</a:t>
            </a:r>
            <a:r>
              <a:rPr lang="pl-PL" sz="2400">
                <a:ea typeface="+mn-lt"/>
                <a:cs typeface="+mn-lt"/>
              </a:rPr>
              <a:t> </a:t>
            </a:r>
            <a:r>
              <a:rPr lang="pl-PL" sz="2400" err="1">
                <a:ea typeface="+mn-lt"/>
                <a:cs typeface="+mn-lt"/>
              </a:rPr>
              <a:t>Kalda</a:t>
            </a:r>
            <a:r>
              <a:rPr lang="pl-PL" sz="2400">
                <a:ea typeface="+mn-lt"/>
                <a:cs typeface="+mn-lt"/>
              </a:rPr>
              <a:t> leży w odosobnionym regionie północno-wschodniej części pasma, na północ od miejscowości </a:t>
            </a:r>
            <a:r>
              <a:rPr lang="pl-PL" sz="2400" err="1">
                <a:ea typeface="+mn-lt"/>
                <a:cs typeface="+mn-lt"/>
              </a:rPr>
              <a:t>Metsovo</a:t>
            </a:r>
            <a:r>
              <a:rPr lang="pl-PL" sz="2400">
                <a:ea typeface="+mn-lt"/>
                <a:cs typeface="+mn-lt"/>
              </a:rPr>
              <a:t> i na południe od </a:t>
            </a:r>
            <a:r>
              <a:rPr lang="pl-PL" sz="2400" err="1">
                <a:ea typeface="+mn-lt"/>
                <a:cs typeface="+mn-lt"/>
              </a:rPr>
              <a:t>Perivoli</a:t>
            </a:r>
            <a:r>
              <a:rPr lang="pl-PL" sz="2400">
                <a:ea typeface="+mn-lt"/>
                <a:cs typeface="+mn-lt"/>
              </a:rPr>
              <a:t>. Zajmuje powierzchnię ok. 7000 ha, został utworzony w 1966 r.</a:t>
            </a:r>
            <a:endParaRPr lang="pl-PL" sz="240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6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rawa, zewnętrzne, góra, przyroda&#10;&#10;Opis wygenerowany automatycznie">
            <a:extLst>
              <a:ext uri="{FF2B5EF4-FFF2-40B4-BE49-F238E27FC236}">
                <a16:creationId xmlns:a16="http://schemas.microsoft.com/office/drawing/2014/main" id="{2AB71746-244E-E212-8E9E-079DC17E6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78"/>
          <a:stretch/>
        </p:blipFill>
        <p:spPr>
          <a:xfrm>
            <a:off x="-356531" y="-399631"/>
            <a:ext cx="16553262" cy="997843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9ADA25-078F-42AB-B92D-4535AA444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676400" y="-87137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48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54F37-F247-3B22-F5C2-5578549D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Park Narodowy Wikos-Wjosa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8EB655-CB3F-696E-C72E-EE454F62C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>
                <a:ea typeface="+mn-lt"/>
                <a:cs typeface="+mn-lt"/>
              </a:rPr>
              <a:t>Park narodowy położony w północno-wschodnim Epirze, w Grecji. Zajmujący obszar 126 km². Park został założony w 1973 i obejmuje wąwóz </a:t>
            </a:r>
            <a:r>
              <a:rPr lang="pl-PL" err="1">
                <a:ea typeface="+mn-lt"/>
                <a:cs typeface="+mn-lt"/>
              </a:rPr>
              <a:t>Wikos</a:t>
            </a:r>
            <a:r>
              <a:rPr lang="pl-PL">
                <a:ea typeface="+mn-lt"/>
                <a:cs typeface="+mn-lt"/>
              </a:rPr>
              <a:t>, wąwóz </a:t>
            </a:r>
            <a:r>
              <a:rPr lang="pl-PL" err="1">
                <a:ea typeface="+mn-lt"/>
                <a:cs typeface="+mn-lt"/>
              </a:rPr>
              <a:t>Wjosa</a:t>
            </a:r>
            <a:r>
              <a:rPr lang="pl-PL">
                <a:ea typeface="+mn-lt"/>
                <a:cs typeface="+mn-lt"/>
              </a:rPr>
              <a:t>, górę </a:t>
            </a:r>
            <a:r>
              <a:rPr lang="pl-PL" err="1">
                <a:ea typeface="+mn-lt"/>
                <a:cs typeface="+mn-lt"/>
              </a:rPr>
              <a:t>Timfi</a:t>
            </a:r>
            <a:r>
              <a:rPr lang="pl-PL">
                <a:ea typeface="+mn-lt"/>
                <a:cs typeface="+mn-lt"/>
              </a:rPr>
              <a:t> (z najwyższym szczytem </a:t>
            </a:r>
            <a:r>
              <a:rPr lang="pl-PL" err="1">
                <a:ea typeface="+mn-lt"/>
                <a:cs typeface="+mn-lt"/>
              </a:rPr>
              <a:t>Gamila</a:t>
            </a:r>
            <a:r>
              <a:rPr lang="pl-PL">
                <a:ea typeface="+mn-lt"/>
                <a:cs typeface="+mn-lt"/>
              </a:rPr>
              <a:t> 2497 m n.p.m.) i kilka miasteczek </a:t>
            </a:r>
            <a:r>
              <a:rPr lang="pl-PL" err="1">
                <a:ea typeface="+mn-lt"/>
                <a:cs typeface="+mn-lt"/>
              </a:rPr>
              <a:t>Zagori.Często</a:t>
            </a:r>
            <a:r>
              <a:rPr lang="pl-PL">
                <a:ea typeface="+mn-lt"/>
                <a:cs typeface="+mn-lt"/>
              </a:rPr>
              <a:t> spotykane są tutaj liczne ssaki takie jak niedźwiedzie, lisy i jelenie. Ryby reprezentują tu głównie pstrągi. Lasy składają się z różnorodnych gatunków roślin. </a:t>
            </a:r>
            <a:endParaRPr lang="pl-PL"/>
          </a:p>
          <a:p>
            <a:pPr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93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C19567CE-9402-31B5-CE2A-711BC70E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18" y="291682"/>
            <a:ext cx="10391102" cy="691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5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6FC6CA-8A8E-3645-222F-E1D59283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Park Narodowy </a:t>
            </a:r>
            <a:r>
              <a:rPr lang="pl-PL" b="1" dirty="0" err="1">
                <a:solidFill>
                  <a:schemeClr val="accent3">
                    <a:lumMod val="75000"/>
                  </a:schemeClr>
                </a:solidFill>
              </a:rPr>
              <a:t>Dadia-Lefkimi-Soufli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E5D24-C237-6E33-4145-80A44C61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dirty="0">
                <a:ea typeface="+mn-lt"/>
                <a:cs typeface="+mn-lt"/>
              </a:rPr>
              <a:t>Leśny Park Narodowy Dadia-Lefkimi-Soufli ma powierzchnię 428 km</a:t>
            </a:r>
            <a:r>
              <a:rPr lang="pl-PL" baseline="30000" dirty="0">
                <a:ea typeface="+mn-lt"/>
                <a:cs typeface="+mn-lt"/>
              </a:rPr>
              <a:t>2</a:t>
            </a:r>
            <a:r>
              <a:rPr lang="pl-PL" dirty="0">
                <a:ea typeface="+mn-lt"/>
                <a:cs typeface="+mn-lt"/>
              </a:rPr>
              <a:t>. Najwyższym punktem parku jest Kapsalo o wysokości 620 m n.p.m. Większość terenu parku porastają lasy, których skład gatunkowy został ukształtowany zgodnie z miejscowymi warunkami klimatycznymi, glebowymi i dostępnością wody.</a:t>
            </a:r>
          </a:p>
          <a:p>
            <a:pPr>
              <a:buNone/>
            </a:pPr>
            <a:r>
              <a:rPr lang="pl-PL" dirty="0">
                <a:ea typeface="+mn-lt"/>
                <a:cs typeface="+mn-lt"/>
              </a:rPr>
              <a:t>W 1980 roku obszar uznano za chroniony, natomiast w 2006 roku został utworzony park narodowy. Od 2014 roku park </a:t>
            </a:r>
            <a:r>
              <a:rPr lang="pl-PL" dirty="0" err="1">
                <a:ea typeface="+mn-lt"/>
                <a:cs typeface="+mn-lt"/>
              </a:rPr>
              <a:t>Dadia-Lefkimi-Soufli</a:t>
            </a:r>
            <a:r>
              <a:rPr lang="pl-PL" dirty="0">
                <a:ea typeface="+mn-lt"/>
                <a:cs typeface="+mn-lt"/>
              </a:rPr>
              <a:t> jest kandydatem do wpisania na listę światowego dziedzictwa UNESCO.</a:t>
            </a:r>
            <a:endParaRPr lang="pl-PL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57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góra, zewnętrzne, niebo, przyroda&#10;&#10;Opis wygenerowany automatycznie">
            <a:extLst>
              <a:ext uri="{FF2B5EF4-FFF2-40B4-BE49-F238E27FC236}">
                <a16:creationId xmlns:a16="http://schemas.microsoft.com/office/drawing/2014/main" id="{C2AC5E99-72E8-A1C9-A9C2-0B676DC4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03" y="557852"/>
            <a:ext cx="7498947" cy="56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8483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Pakiet 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Panoramiczny</PresentationFormat>
  <Paragraphs>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Univers</vt:lpstr>
      <vt:lpstr>GradientVTI</vt:lpstr>
      <vt:lpstr>Parki Narodowe Grecji</vt:lpstr>
      <vt:lpstr>Park Narodowy Pindos</vt:lpstr>
      <vt:lpstr>Prezentacja programu PowerPoint</vt:lpstr>
      <vt:lpstr>Park Narodowy Wikos-Wjosa</vt:lpstr>
      <vt:lpstr>Prezentacja programu PowerPoint</vt:lpstr>
      <vt:lpstr> Park Narodowy Dadia-Lefkimi-Soufli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barbara36grzesiuk@o2.pl</cp:lastModifiedBy>
  <cp:revision>33</cp:revision>
  <dcterms:created xsi:type="dcterms:W3CDTF">2022-06-06T06:48:42Z</dcterms:created>
  <dcterms:modified xsi:type="dcterms:W3CDTF">2022-06-30T09:55:44Z</dcterms:modified>
</cp:coreProperties>
</file>