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87" r:id="rId1"/>
  </p:sldMasterIdLst>
  <p:handoutMasterIdLst>
    <p:handoutMasterId r:id="rId8"/>
  </p:handout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FF9900"/>
    <a:srgbClr val="00FF00"/>
    <a:srgbClr val="FFFF66"/>
    <a:srgbClr val="FF99FF"/>
    <a:srgbClr val="FF00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8" autoAdjust="0"/>
    <p:restoredTop sz="94718" autoAdjust="0"/>
  </p:normalViewPr>
  <p:slideViewPr>
    <p:cSldViewPr>
      <p:cViewPr varScale="1">
        <p:scale>
          <a:sx n="102" d="100"/>
          <a:sy n="102" d="100"/>
        </p:scale>
        <p:origin x="-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121C02-0036-41A1-B05F-788424A6BC18}" type="datetimeFigureOut">
              <a:rPr lang="cs-CZ"/>
              <a:pPr>
                <a:defRPr/>
              </a:pPr>
              <a:t>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D5AEEF-C300-4CA7-8881-B678B87BDD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9312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4A99-9439-434E-A4A8-CF470A65AF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9007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5B9A9-C46F-42DB-A13D-E6059FEEFD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4135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5096-3AAE-4036-BF21-EC13F42F829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855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F789-DC55-404E-B9D9-D16181CACDE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2822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1751C-2199-40BE-B3ED-82138AE563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6804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6069-70B0-4CBC-8255-8788A6B233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85407066"/>
      </p:ext>
    </p:extLst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4DF5B-D4A5-4650-BAC4-1E0A33AF40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6496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CE13D-7BCF-4883-9FF3-A22897DE4E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9522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73EC-76CA-4678-A1A6-4E74ADAEB8B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8871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3B0-A8E1-4120-A404-FA642CCF20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4462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CEBE-617E-4CF6-9B2C-424940BD9B8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7544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740E4C-045D-4D15-9438-49D58A263F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88" r:id="rId1"/>
    <p:sldLayoutId id="2147486689" r:id="rId2"/>
    <p:sldLayoutId id="2147486690" r:id="rId3"/>
    <p:sldLayoutId id="2147486691" r:id="rId4"/>
    <p:sldLayoutId id="2147486692" r:id="rId5"/>
    <p:sldLayoutId id="2147486693" r:id="rId6"/>
    <p:sldLayoutId id="2147486694" r:id="rId7"/>
    <p:sldLayoutId id="2147486695" r:id="rId8"/>
    <p:sldLayoutId id="2147486696" r:id="rId9"/>
    <p:sldLayoutId id="2147486697" r:id="rId10"/>
    <p:sldLayoutId id="2147486698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44824"/>
            <a:ext cx="7772400" cy="216024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sk-SK" sz="4800" b="1" smtClean="0">
                <a:solidFill>
                  <a:srgbClr val="FF0000"/>
                </a:solidFill>
                <a:latin typeface="Bookman Old Style" pitchFamily="18" charset="0"/>
              </a:rPr>
              <a:t>ZLOŽENIE </a:t>
            </a:r>
            <a:r>
              <a:rPr lang="sk-SK" sz="4800" b="1" smtClean="0">
                <a:solidFill>
                  <a:srgbClr val="FF0000"/>
                </a:solidFill>
                <a:latin typeface="Bookman Old Style" pitchFamily="18" charset="0"/>
              </a:rPr>
              <a:t>LÁTOK</a:t>
            </a:r>
            <a:endParaRPr lang="cs-CZ" sz="48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827584" y="4365104"/>
            <a:ext cx="7772400" cy="780107"/>
          </a:xfrm>
        </p:spPr>
        <p:txBody>
          <a:bodyPr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Fyzika 6. ročník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7806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Telesá</a:t>
            </a:r>
            <a:endParaRPr lang="cs-CZ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416050"/>
            <a:ext cx="7010400" cy="2317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sú z rozličných látok, napr. zo skla, železa, plastu, ...</a:t>
            </a: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714"/>
          <a:stretch>
            <a:fillRect/>
          </a:stretch>
        </p:blipFill>
        <p:spPr bwMode="auto">
          <a:xfrm>
            <a:off x="5410200" y="3068960"/>
            <a:ext cx="32766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25"/>
          <a:stretch>
            <a:fillRect/>
          </a:stretch>
        </p:blipFill>
        <p:spPr bwMode="auto">
          <a:xfrm>
            <a:off x="1219200" y="3733800"/>
            <a:ext cx="320040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337951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2296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Látky</a:t>
            </a:r>
            <a:endParaRPr lang="cs-CZ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4824536" cy="257896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sú zložené z častíc:</a:t>
            </a:r>
          </a:p>
          <a:p>
            <a:pPr marL="742950" lvl="1" indent="-285750" eaLnBrk="1" hangingPunct="1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 z atómov,</a:t>
            </a:r>
          </a:p>
          <a:p>
            <a:pPr marL="742950" lvl="1" indent="-285750" eaLnBrk="1" hangingPunct="1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 z molekúl.</a:t>
            </a:r>
            <a:endParaRPr lang="cs-CZ" sz="3200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703" r="3703" b="3703"/>
          <a:stretch>
            <a:fillRect/>
          </a:stretch>
        </p:blipFill>
        <p:spPr bwMode="auto">
          <a:xfrm>
            <a:off x="2123728" y="4737100"/>
            <a:ext cx="1981200" cy="1905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05399"/>
            <a:ext cx="2378968" cy="158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12776"/>
            <a:ext cx="314801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422249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772400" cy="114300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Atóm</a:t>
            </a:r>
            <a:endParaRPr lang="cs-CZ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5832648" cy="230425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veľmi malá častica látky,</a:t>
            </a:r>
          </a:p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skladá sa ale ešte z menších častíc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7151" y="908720"/>
            <a:ext cx="249396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4732" y="3861048"/>
            <a:ext cx="2819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456138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Molekula</a:t>
            </a:r>
            <a:endParaRPr lang="cs-CZ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5029200" cy="4104456"/>
          </a:xfrm>
        </p:spPr>
        <p:txBody>
          <a:bodyPr/>
          <a:lstStyle/>
          <a:p>
            <a:pPr eaLnBrk="1" hangingPunct="1"/>
            <a:endParaRPr lang="sk-SK" dirty="0" smtClean="0">
              <a:solidFill>
                <a:srgbClr val="110F0D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častica látky, ktorá vznikne spojením (zlúčením) dvoch alebo viacerých atómov</a:t>
            </a:r>
            <a:endParaRPr lang="cs-CZ" b="1" dirty="0" smtClean="0">
              <a:solidFill>
                <a:srgbClr val="110F0D"/>
              </a:solidFill>
              <a:latin typeface="Bookman Old Style" pitchFamily="18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447800"/>
            <a:ext cx="3048000" cy="25431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81128"/>
            <a:ext cx="23042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5017851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Chemické prvky</a:t>
            </a:r>
            <a:endParaRPr lang="cs-CZ" b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492896"/>
            <a:ext cx="4873352" cy="3816424"/>
          </a:xfrm>
        </p:spPr>
        <p:txBody>
          <a:bodyPr/>
          <a:lstStyle/>
          <a:p>
            <a:pPr eaLnBrk="1" hangingPunct="1"/>
            <a:endParaRPr lang="sk-SK" dirty="0" smtClean="0">
              <a:solidFill>
                <a:srgbClr val="110F0D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sk-SK" b="1" dirty="0" smtClean="0">
                <a:solidFill>
                  <a:srgbClr val="110F0D"/>
                </a:solidFill>
                <a:latin typeface="Bookman Old Style" pitchFamily="18" charset="0"/>
              </a:rPr>
              <a:t>sú látky, napr. kyslík, vodík, dusík, železo, meď, hliník, ortuť, olovo, ...</a:t>
            </a:r>
            <a:endParaRPr lang="cs-CZ" b="1" dirty="0" smtClean="0">
              <a:solidFill>
                <a:srgbClr val="110F0D"/>
              </a:solidFill>
              <a:latin typeface="Bookman Old Style" pitchFamily="18" charset="0"/>
            </a:endParaRPr>
          </a:p>
        </p:txBody>
      </p:sp>
      <p:pic>
        <p:nvPicPr>
          <p:cNvPr id="24581" name="Picture 10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17526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2" name="Picture 10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703" r="3703" b="3703"/>
          <a:stretch>
            <a:fillRect/>
          </a:stretch>
        </p:blipFill>
        <p:spPr bwMode="auto">
          <a:xfrm>
            <a:off x="6019800" y="1676400"/>
            <a:ext cx="1981200" cy="1905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4458414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 advAuto="100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87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ZLOŽENIE LÁTOK</vt:lpstr>
      <vt:lpstr>Telesá</vt:lpstr>
      <vt:lpstr>Látky</vt:lpstr>
      <vt:lpstr>Atóm</vt:lpstr>
      <vt:lpstr>Molekula</vt:lpstr>
      <vt:lpstr>Chemické prvky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Vitko</dc:creator>
  <cp:lastModifiedBy>Učiteľ</cp:lastModifiedBy>
  <cp:revision>121</cp:revision>
  <dcterms:created xsi:type="dcterms:W3CDTF">1601-01-01T00:00:00Z</dcterms:created>
  <dcterms:modified xsi:type="dcterms:W3CDTF">2019-11-07T10:36:47Z</dcterms:modified>
</cp:coreProperties>
</file>