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0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810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44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7108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879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078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682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8052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4385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6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293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7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720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920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3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614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3343-61B4-4160-AFDD-5BD19711E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552929"/>
            <a:ext cx="8991600" cy="1645920"/>
          </a:xfrm>
        </p:spPr>
        <p:txBody>
          <a:bodyPr>
            <a:normAutofit/>
          </a:bodyPr>
          <a:lstStyle/>
          <a:p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Odborné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učilište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internátne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Haličská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cesta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80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Lučenec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E57B-C55D-448C-AAF7-0AE17A4CE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7624" y="3290410"/>
            <a:ext cx="6801612" cy="1239894"/>
          </a:xfrm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Učebný odbor:  6491 G 01 obchodná prevádzka- práca pri príprave jedál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štúdia: denné 3- ročné štúdium 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Spôsob ukončenia štúdia: záverečnou skúškou- výučný list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5088E-A3B4-4B94-A328-26F3E913F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73" y="2782410"/>
            <a:ext cx="2257424" cy="30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3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54FC-7293-40DB-B621-7626E914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0"/>
            <a:ext cx="10364451" cy="1596177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Zúčastnili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sme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celoslovenskej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súťaže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zručnosti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kde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naše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šikovné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dievčatá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umiestnili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krásnom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štvrtom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mieste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F04318-15F3-46D3-82DA-60359B910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91906" y="1747144"/>
            <a:ext cx="3609332" cy="2706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C0527C-8331-44A8-9839-27B346E55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39003" y="3584557"/>
            <a:ext cx="3631193" cy="27233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9F7B4A-CC46-4917-BBA9-C373AC20A5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07962" y="1747143"/>
            <a:ext cx="3609330" cy="2706998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B5F6255-5A53-495D-A491-426F4F920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9238" y="1747144"/>
            <a:ext cx="3609329" cy="2706996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764F42-55D2-4F67-B317-F6753AC725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46630" y="3584559"/>
            <a:ext cx="3631190" cy="272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6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44E3-B9D3-4276-A0CA-7B2D2711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0"/>
            <a:ext cx="10364451" cy="1596177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Ďalšie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pracovisko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základnej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škole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nám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umožňuje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zapájať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činností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napríklad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krájanie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mäsa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podľa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predpísaných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noriem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príprava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jednoduchej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rolády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ktorú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úspešne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zvládla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naša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Nika.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Stanka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vypráža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rybie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filé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534D-6BE2-4A01-9A5D-597172065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CC1DF-04C8-4E6D-894D-5F05D990A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36158" y="3107690"/>
            <a:ext cx="4111015" cy="3083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53B1A6-4C34-4014-9D82-9690B6E4F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55175" y="2110053"/>
            <a:ext cx="4111015" cy="3083261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FAF38E2-DC37-4AAF-9DBF-F3C4E37F77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49206" y="3107690"/>
            <a:ext cx="4111015" cy="3083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256F7E-67C8-4C05-8A2A-03EE2BCE4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67510" y="2110053"/>
            <a:ext cx="4111015" cy="308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5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C99C-E16D-4639-93AF-C5D65F42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0"/>
            <a:ext cx="10364451" cy="1596177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Šikovné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žiačky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precvičili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záverečnými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skúškami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otázku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témou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predjedlá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vidíte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zvládli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jednotku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D5B0BE-43A0-4CA2-87A5-FE70B8417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29" y="1289248"/>
            <a:ext cx="3125727" cy="416763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9CB9F2-2589-4124-A0CB-2F15A665B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407" y="1289248"/>
            <a:ext cx="3125727" cy="4167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44612B-6FCF-4FAC-8518-90F18539C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13586" y="3071883"/>
            <a:ext cx="4167640" cy="3125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F3710D-91BB-4FC1-93F1-8573F2E219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49317" y="3077048"/>
            <a:ext cx="4167636" cy="31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6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B7F5-E098-4589-AE38-6D36FC55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78371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Ak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máš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záujem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pracovať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gastronómii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príď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nám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Tešíme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všetkých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žiakov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Ďakujeme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pozornosť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9AB0E5-B163-485E-AEA3-A80D887E4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527" y="1974548"/>
            <a:ext cx="3642946" cy="4465443"/>
          </a:xfrm>
        </p:spPr>
      </p:pic>
    </p:spTree>
    <p:extLst>
      <p:ext uri="{BB962C8B-B14F-4D97-AF65-F5344CB8AC3E}">
        <p14:creationId xmlns:p14="http://schemas.microsoft.com/office/powerpoint/2010/main" val="261159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BE2D-E5A4-4E53-9E01-2D6331B9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97" y="357909"/>
            <a:ext cx="10613205" cy="6142182"/>
          </a:xfrm>
        </p:spPr>
        <p:txBody>
          <a:bodyPr>
            <a:noAutofit/>
          </a:bodyPr>
          <a:lstStyle/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Hlavnou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náplňou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odborného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výcviku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získavanie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odborných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vedomostí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zručností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návykov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nutných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pre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výkon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povolania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pre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ktoré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žiak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štúdiom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študijnom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kuchár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pripravuje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Uskutočňuje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súlade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učebnými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osnovami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základným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pedagogickým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dokumentom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Odborný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výcvik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našom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učilišti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významným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prvkom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odbornej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prípravy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kvalifikovaných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robotníkov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Majster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odborného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výcviku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posudzuje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individuálne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schopnosti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vlastnosti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potreby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žiakov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hodnotí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rozvoj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pracovných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zručností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žiaka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rozvoj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jemnej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motoriky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žiaka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osobnostný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dodržiavanie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BOZP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práci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rámci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odborného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výcviku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Výsledkom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práce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konečné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hodnotenie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ktoré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majster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odborného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výcviku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predkladá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skúšobnú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komisiu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záverečnej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učňovskej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skúške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ktoré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relevantným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faktorom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úspešného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ukončenia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štúdia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odbornom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učilišti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Ďalšia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pracovná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náplň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majstra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odborného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výcviku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spočíva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zodpovednej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príprave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následnej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realizácie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záverečných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učňovských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skúšok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žiakov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Tu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majster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pôsobí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konzultant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usmerňuje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žiaka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odbornými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radami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pripomienkami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závere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práce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majster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jedným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hodnotiteľov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predkladanej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záverečnej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práce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4222A-BE17-4E0C-A1CD-92CC988E139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0" y="5818908"/>
            <a:ext cx="2743200" cy="592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5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8B45-0821-4734-BE67-4E4BE762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Odborný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výcvik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pre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budúcich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kuchárov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realizujeme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v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nasledovných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prevádzkach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B6F4B-4A11-4BB5-8FC0-6B2C5831F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778853"/>
            <a:ext cx="10659389" cy="372890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školská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jedáleň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v OUI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Lučenec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kuchynské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zariadenie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v SOŠT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Lučenec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kuchyňa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VšNsP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Lučenec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prevádzka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v ZŠ 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Lučenec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cvičná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kuchyňa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v OUI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Lučenec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6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E333-D42E-4BBE-A2BC-F340C740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-251253"/>
            <a:ext cx="10364451" cy="2455055"/>
          </a:xfrm>
        </p:spPr>
        <p:txBody>
          <a:bodyPr>
            <a:normAutofit/>
          </a:bodyPr>
          <a:lstStyle/>
          <a:p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Práca na našej školskej jedálni je veľmi zaujímavá. Tu vždy vládne dobrá atmosféra. Dievčatá pripravujú plnenú papriku, chlapci umývajú riad, čistí sa zelenina, krája sa chlebík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CA52E-9137-4B26-BCBF-07C717AE4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655" y="5698836"/>
            <a:ext cx="1108364" cy="166255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2EE962-642C-495A-A7EE-65A2E280C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636" y="1590495"/>
            <a:ext cx="3273407" cy="24550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42C49B-646E-4DA0-9A12-2A7E025D4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822" y="1986275"/>
            <a:ext cx="3166235" cy="23746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E90CEF-8A4C-430D-A222-308B933626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88531" y="3564684"/>
            <a:ext cx="3424107" cy="25680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BDAF3-B273-47AC-9620-DA39737CAD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27249" y="1992911"/>
            <a:ext cx="3274765" cy="24560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528ED0-8D97-43C8-86D3-E65FDC3D51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6107579" y="3574290"/>
            <a:ext cx="3424107" cy="25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9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62F2BA-E7F3-47E9-A552-B929BD736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402" y="1596177"/>
            <a:ext cx="3668754" cy="2751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3CEBB-CA30-4EC6-BF6B-257A42D4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Fotky znázorňujú odborný výcvik na strednej odbornej škole technickej. K povinnostiam pomocného kuchára patrí aj estetika kuchyne a jedálne. Dievčatá pripravujú fašírku, čistí sa cibuľa. Paťo, Rišo a Aďo krájajú rožky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36D34B-6C85-4306-ABFC-E1F5F4A71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8" y="1596177"/>
            <a:ext cx="2477264" cy="3303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E03431-57B7-4DBD-98D7-3C6B529810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327" y="1596177"/>
            <a:ext cx="3668754" cy="2751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94F21E-3534-4747-82E3-9FEDEC03E2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41396" y="3598577"/>
            <a:ext cx="3668869" cy="275165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F14C16-05DB-4E70-B23D-4C1D7B3AF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67056"/>
            <a:ext cx="3776786" cy="2941782"/>
          </a:xfrm>
        </p:spPr>
      </p:pic>
    </p:spTree>
    <p:extLst>
      <p:ext uri="{BB962C8B-B14F-4D97-AF65-F5344CB8AC3E}">
        <p14:creationId xmlns:p14="http://schemas.microsoft.com/office/powerpoint/2010/main" val="158722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6765-5781-4633-98CC-65919A14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Veľa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tých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zemiakov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ale my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máme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šikovných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žiakov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Keď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povie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ražniči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znamená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bravčové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mäsko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klobása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cibuľa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slaninka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Fotky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vám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priblížia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prácu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nemocničnej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kuchyni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9BDC07-1E1D-4D38-95AA-805513442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11464" y="1961800"/>
            <a:ext cx="3912532" cy="293439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3EF505-F337-4EC1-8A49-DECBDE42B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37612" y="1974065"/>
            <a:ext cx="3879825" cy="2909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F62640-94F7-4657-93AA-71E5D67B0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997" y="3751335"/>
            <a:ext cx="3913637" cy="2935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BF438-1B45-4966-9F68-09FF0BC94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22618" y="3263099"/>
            <a:ext cx="3912530" cy="29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7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0861-C5DA-4E06-8DE1-A9CD3B20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0"/>
            <a:ext cx="10364451" cy="1596177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cvičnej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kuchyni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pripravujeme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jedlá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ktoré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nám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najviac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chutia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Erika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vaľká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perníkové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cesto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Monika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pripravuje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bryndzové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pirohy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Magda, Radka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Jarko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čistia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strúhajú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jablká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jablčníka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F87458-410A-47DE-9F09-7A694F1D5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4" y="1595567"/>
            <a:ext cx="2344559" cy="3125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71F7F8-BCC1-4544-B0AC-25DBDAA06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15789" y="3969757"/>
            <a:ext cx="3126078" cy="234455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4E41EE-0903-4931-9B1B-2B9F4BFD2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36957" y="1985718"/>
            <a:ext cx="3126080" cy="234455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33B1C-9F53-4080-9E51-9EF3341D14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88152" y="3969758"/>
            <a:ext cx="3126079" cy="2344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73388-6802-4868-98F1-899F696F97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80153" y="1985718"/>
            <a:ext cx="3126081" cy="234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2237E6-872F-4D68-836A-5F4EA359AD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2157" y="3969757"/>
            <a:ext cx="3126079" cy="23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8610-B184-4BEE-8B42-8872C8EB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0"/>
            <a:ext cx="10364451" cy="1596177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Pravidelne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pripravujeme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súťaže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kde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žiaci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porovnávajú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zručnosti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praktickej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činnosti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ale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teoretické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vedomosti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formou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testu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Vaľkanie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cesta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výroba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cestovín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krájanie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čistenie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zeleniny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najmenším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odpadom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príprava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guľášovej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polievky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FF1483-A743-4A9E-80D1-BCD1B84A6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33" y="1596176"/>
            <a:ext cx="3450527" cy="25878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0407FA-F2E2-4AD5-B384-AC0E1ECB3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186" y="1596176"/>
            <a:ext cx="3450528" cy="25878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81DD13-D1E9-4B54-A0E3-74892E8EB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77965" y="3840102"/>
            <a:ext cx="3288815" cy="2466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23ED70-7078-4165-A5B3-6892F5BCC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875" y="1553019"/>
            <a:ext cx="3450528" cy="2587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7B536-2AB2-4814-A9A3-952178F911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48467" y="3840103"/>
            <a:ext cx="3288814" cy="246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8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D80-8EDF-4BCF-8C48-C5C10DB6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596177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Adventný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čas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pripomíname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pečením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perníkov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medovníkov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ktoré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žiaci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zdobia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podľa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vlastnej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fantázie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Niektorí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šľahaným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bielkom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fondánom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aj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vykrajovanými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marcipánovými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ozdobami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464940-4CCB-454D-B501-EC031DEED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04040" y="1772017"/>
            <a:ext cx="3461960" cy="2596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49EF6D-19A7-4FDC-B54D-A0303E2B3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80710" y="1772017"/>
            <a:ext cx="3461957" cy="2596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FEFED6-73E6-48F0-BCC3-8E0D03322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50668" y="1772017"/>
            <a:ext cx="3461959" cy="259646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C66FF-23BD-4D58-985C-F5E7FCE43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74040" y="3480764"/>
            <a:ext cx="3703241" cy="27774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07B24C-A910-4956-8D43-F61F5E58A5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57892" y="3480765"/>
            <a:ext cx="3703239" cy="277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6230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1143</TotalTime>
  <Words>540</Words>
  <Application>Microsoft Office PowerPoint</Application>
  <PresentationFormat>Širokoúhlá obrazovka</PresentationFormat>
  <Paragraphs>23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Droplet</vt:lpstr>
      <vt:lpstr>Odborné učilište internátne Haličská cesta 80 Lučenec</vt:lpstr>
      <vt:lpstr>Hlavnou náplňou odborného výcviku je získavanie odborných vedomostí, zručností a návykov nutných pre výkon povolania, pre ktoré sa žiak štúdiom v študijnom odbore kuchár  pripravuje. Uskutočňuje sa v súlade s učebnými osnovami, ako základným pedagogickým dokumentom. Odborný výcvik v našom učilišti je významným prvkom odbornej prípravy kvalifikovaných robotníkov.   Majster odborného výcviku posudzuje individuálne schopnosti, vlastnosti a potreby žiakov, hodnotí rozvoj pracovných zručností žiaka, rozvoj jemnej motoriky žiaka,  jeho osobnostný rast, dodržiavanie BOZP pri práci v rámci odborného výcviku. Výsledkom práce je konečné hodnotenie, ktoré majster odborného výcviku predkladá pred skúšobnú komisiu pri záverečnej učňovskej skúške a ktoré je relevantným faktorom úspešného ukončenia štúdia na odbornom učilišti.   Ďalšia pracovná náplň majstra odborného výcviku spočíva v zodpovednej príprave a následnej realizácie záverečných učňovských skúšok žiakov. Tu majster pôsobí ako konzultant, usmerňuje žiaka odbornými radami a pripomienkami, v závere práce je majster jedným z hodnotiteľov predkladanej záverečnej práce.   </vt:lpstr>
      <vt:lpstr>Odborný výcvik pre budúcich kuchárov  realizujeme  v nasledovných prevádzkach:</vt:lpstr>
      <vt:lpstr>Práca na našej školskej jedálni je veľmi zaujímavá. Tu vždy vládne dobrá atmosféra. Dievčatá pripravujú plnenú papriku, chlapci umývajú riad, čistí sa zelenina, krája sa chlebík</vt:lpstr>
      <vt:lpstr>Fotky znázorňujú odborný výcvik na strednej odbornej škole technickej. K povinnostiam pomocného kuchára patrí aj estetika kuchyne a jedálne. Dievčatá pripravujú fašírku, čistí sa cibuľa. Paťo, Rišo a Aďo krájajú rožky</vt:lpstr>
      <vt:lpstr>Veľa je tých zemiakov, ale my máme len šikovných žiakov. Keď sa povie ražniči, znamená to bravčové mäsko, klobása, cibuľa a slaninka. Fotky vám priblížia prácu v nemocničnej kuchyni. </vt:lpstr>
      <vt:lpstr>Na cvičnej kuchyni si pripravujeme jedlá, ktoré nám najviac chutia. Erika vaľká perníkové cesto, Monika pripravuje bryndzové pirohy, Magda, Radka a Jarko čistia a strúhajú jablká do jablčníka</vt:lpstr>
      <vt:lpstr>Pravidelne pripravujeme súťaže, kde si žiaci porovnávajú zručnosti z praktickej činnosti, ale aj teoretické vedomosti formou testu. Vaľkanie cesta, výroba cestovín,  krájanie, čistenie zeleniny s čo najmenším odpadom, príprava guľášovej polievky</vt:lpstr>
      <vt:lpstr>Adventný čas si pripomíname  pečením perníkov, medovníkov, ktoré si žiaci zdobia podľa vlastnej fantázie. Niektorí šľahaným bielkom, iní aj fondánom, alebo aj vykrajovanými  marcipánovými ozdobami</vt:lpstr>
      <vt:lpstr>Zúčastnili sme sa celoslovenskej súťaže v zručnosti, kde sa naše šikovné dievčatá  umiestnili na krásnom štvrtom mieste</vt:lpstr>
      <vt:lpstr>Ďalšie pracovisko na základnej škole nám umožňuje zapájať sa do činností, ako napríklad krájanie mäsa podľa predpísaných noriem, príprava jednoduchej rolády, ktorú úspešne zvládla naša Nika. Stanka vypráža  rybie filé</vt:lpstr>
      <vt:lpstr>Šikovné žiačky si precvičili pred záverečnými skúškami otázku s témou predjedlá. Ako vidíte, zvládli to na jednotku</vt:lpstr>
      <vt:lpstr>Ak máš  záujem pracovať v gastronómii, príď k nám. Tešíme sa na všetkých žiakov.  Ďakujeme za pozornosť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Odborné učilište internátne Haličská cesta 80 Lučenec</dc:title>
  <dc:creator>reni.balazova@gmail.com</dc:creator>
  <cp:lastModifiedBy>Miriam Garajová</cp:lastModifiedBy>
  <cp:revision>13</cp:revision>
  <dcterms:created xsi:type="dcterms:W3CDTF">2021-10-09T19:36:33Z</dcterms:created>
  <dcterms:modified xsi:type="dcterms:W3CDTF">2022-03-03T07:58:38Z</dcterms:modified>
</cp:coreProperties>
</file>