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7" r:id="rId6"/>
    <p:sldId id="259" r:id="rId7"/>
    <p:sldId id="266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BAE23-220D-4898-9E23-AC5D9409F83B}" v="813" dt="2021-03-26T13:08:42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A7B89-1B35-4A56-8FB6-3B332A420E0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3_2" csCatId="accent3" phldr="1"/>
      <dgm:spPr/>
      <dgm:t>
        <a:bodyPr/>
        <a:lstStyle/>
        <a:p>
          <a:endParaRPr lang="pl-PL"/>
        </a:p>
      </dgm:t>
    </dgm:pt>
    <dgm:pt modelId="{1E258AE7-6A9E-4614-A824-FC13E42DDECA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dirty="0"/>
            <a:t>W </a:t>
          </a:r>
          <a:r>
            <a:rPr lang="en-US" b="0" dirty="0" err="1"/>
            <a:t>naszej</a:t>
          </a:r>
          <a:r>
            <a:rPr lang="en-US" b="0" dirty="0"/>
            <a:t> </a:t>
          </a:r>
          <a:r>
            <a:rPr lang="en-US" b="0" dirty="0" err="1"/>
            <a:t>szkole</a:t>
          </a:r>
          <a:r>
            <a:rPr lang="en-US" b="0" dirty="0"/>
            <a:t> </a:t>
          </a:r>
          <a:r>
            <a:rPr lang="en-US" b="0" dirty="0" err="1"/>
            <a:t>istnieje</a:t>
          </a:r>
          <a:r>
            <a:rPr lang="en-US" b="0" dirty="0"/>
            <a:t> SZKOLNY KLUB WOLONTARIUSZA</a:t>
          </a:r>
          <a:endParaRPr lang="pl-PL" b="0" dirty="0">
            <a:latin typeface="Calibri Light" panose="020F0302020204030204"/>
          </a:endParaRPr>
        </a:p>
      </dgm:t>
    </dgm:pt>
    <dgm:pt modelId="{31291EBB-E368-4757-8160-C90954FF7F06}" type="parTrans" cxnId="{4B610906-0E25-4BD8-A4F1-087D45388ED5}">
      <dgm:prSet/>
      <dgm:spPr/>
    </dgm:pt>
    <dgm:pt modelId="{97797F68-E8D6-4134-B2A7-B1E1EFA44FBC}" type="sibTrans" cxnId="{4B610906-0E25-4BD8-A4F1-087D45388ED5}">
      <dgm:prSet/>
      <dgm:spPr/>
      <dgm:t>
        <a:bodyPr/>
        <a:lstStyle/>
        <a:p>
          <a:endParaRPr lang="pl-PL"/>
        </a:p>
      </dgm:t>
    </dgm:pt>
    <dgm:pt modelId="{2E4575A4-2EB7-4E63-BDCF-178B8252124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0" dirty="0" err="1"/>
            <a:t>Jeżeli</a:t>
          </a:r>
          <a:r>
            <a:rPr lang="en-US" b="0" dirty="0"/>
            <a:t> </a:t>
          </a:r>
          <a:r>
            <a:rPr lang="en-US" b="0" dirty="0" err="1"/>
            <a:t>masz</a:t>
          </a:r>
          <a:r>
            <a:rPr lang="en-US" b="0" dirty="0"/>
            <a:t> </a:t>
          </a:r>
          <a:r>
            <a:rPr lang="en-US" b="0" dirty="0" err="1"/>
            <a:t>ochotę</a:t>
          </a:r>
          <a:r>
            <a:rPr lang="en-US" b="0" dirty="0"/>
            <a:t> z </a:t>
          </a:r>
          <a:r>
            <a:rPr lang="en-US" b="0" dirty="0" err="1"/>
            <a:t>nami</a:t>
          </a:r>
          <a:r>
            <a:rPr lang="en-US" b="0" dirty="0"/>
            <a:t> I </a:t>
          </a:r>
          <a:r>
            <a:rPr lang="en-US" b="0" dirty="0" err="1"/>
            <a:t>dzielić</a:t>
          </a:r>
          <a:r>
            <a:rPr lang="en-US" b="0" dirty="0"/>
            <a:t> </a:t>
          </a:r>
          <a:r>
            <a:rPr lang="en-US" b="0" dirty="0" err="1"/>
            <a:t>się</a:t>
          </a:r>
          <a:r>
            <a:rPr lang="en-US" b="0" dirty="0"/>
            <a:t> </a:t>
          </a:r>
          <a:r>
            <a:rPr lang="en-US" b="0" dirty="0" err="1"/>
            <a:t>dobrem</a:t>
          </a:r>
          <a:r>
            <a:rPr lang="en-US" b="0" dirty="0"/>
            <a:t> z </a:t>
          </a:r>
          <a:r>
            <a:rPr lang="en-US" b="0" dirty="0" err="1"/>
            <a:t>innymi</a:t>
          </a:r>
          <a:r>
            <a:rPr lang="en-US" b="0" dirty="0"/>
            <a:t>....</a:t>
          </a:r>
          <a:r>
            <a:rPr lang="en-US" b="0" dirty="0" err="1"/>
            <a:t>zapraszamy</a:t>
          </a:r>
          <a:r>
            <a:rPr lang="en-US" b="0" dirty="0">
              <a:latin typeface="Calibri Light" panose="020F0302020204030204"/>
            </a:rPr>
            <a:t> do </a:t>
          </a:r>
          <a:r>
            <a:rPr lang="en-US" b="0" dirty="0" err="1">
              <a:latin typeface="Calibri Light" panose="020F0302020204030204"/>
            </a:rPr>
            <a:t>kontaktu</a:t>
          </a:r>
          <a:r>
            <a:rPr lang="en-US" b="0" dirty="0">
              <a:latin typeface="Calibri Light" panose="020F0302020204030204"/>
            </a:rPr>
            <a:t> z </a:t>
          </a:r>
          <a:r>
            <a:rPr lang="en-US" b="0" dirty="0" err="1">
              <a:latin typeface="Calibri Light" panose="020F0302020204030204"/>
            </a:rPr>
            <a:t>opiekunem</a:t>
          </a:r>
          <a:r>
            <a:rPr lang="en-US" b="0" dirty="0">
              <a:latin typeface="Calibri Light" panose="020F0302020204030204"/>
            </a:rPr>
            <a:t> SKW p. </a:t>
          </a:r>
          <a:r>
            <a:rPr lang="en-US" b="0" dirty="0" err="1">
              <a:latin typeface="Calibri Light" panose="020F0302020204030204"/>
            </a:rPr>
            <a:t>Anną</a:t>
          </a:r>
          <a:r>
            <a:rPr lang="en-US" b="0" dirty="0">
              <a:latin typeface="Calibri Light" panose="020F0302020204030204"/>
            </a:rPr>
            <a:t> </a:t>
          </a:r>
          <a:r>
            <a:rPr lang="en-US" b="0" dirty="0" err="1">
              <a:latin typeface="Calibri Light" panose="020F0302020204030204"/>
            </a:rPr>
            <a:t>Żukowską</a:t>
          </a:r>
          <a:endParaRPr lang="pl-PL" b="0" dirty="0"/>
        </a:p>
      </dgm:t>
    </dgm:pt>
    <dgm:pt modelId="{64550FDB-4F3A-44C1-BF6B-91891E16F602}" type="parTrans" cxnId="{BD21F5DA-4FF2-4962-87EF-CB7E8FF83FB0}">
      <dgm:prSet/>
      <dgm:spPr/>
    </dgm:pt>
    <dgm:pt modelId="{0828CC1E-900E-45B2-B458-858FD62515A1}" type="sibTrans" cxnId="{BD21F5DA-4FF2-4962-87EF-CB7E8FF83FB0}">
      <dgm:prSet/>
      <dgm:spPr/>
      <dgm:t>
        <a:bodyPr/>
        <a:lstStyle/>
        <a:p>
          <a:endParaRPr lang="pl-PL"/>
        </a:p>
      </dgm:t>
    </dgm:pt>
    <dgm:pt modelId="{D9001E08-064A-4CBF-85E1-17D168B984BA}" type="pres">
      <dgm:prSet presAssocID="{105A7B89-1B35-4A56-8FB6-3B332A420E06}" presName="root" presStyleCnt="0">
        <dgm:presLayoutVars>
          <dgm:dir/>
          <dgm:resizeHandles val="exact"/>
        </dgm:presLayoutVars>
      </dgm:prSet>
      <dgm:spPr/>
    </dgm:pt>
    <dgm:pt modelId="{F354C427-ACAE-4EA3-8968-C0364E248F79}" type="pres">
      <dgm:prSet presAssocID="{1E258AE7-6A9E-4614-A824-FC13E42DDECA}" presName="compNode" presStyleCnt="0"/>
      <dgm:spPr/>
    </dgm:pt>
    <dgm:pt modelId="{98D9F176-BA99-4353-89DC-BCAA09CEAF92}" type="pres">
      <dgm:prSet presAssocID="{1E258AE7-6A9E-4614-A824-FC13E42DDECA}" presName="bgRect" presStyleLbl="bgShp" presStyleIdx="0" presStyleCnt="2"/>
      <dgm:spPr/>
    </dgm:pt>
    <dgm:pt modelId="{E9F869B6-971C-436C-AC3A-60E6B0DF5DBB}" type="pres">
      <dgm:prSet presAssocID="{1E258AE7-6A9E-4614-A824-FC13E42DDEC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6C42BD70-2DC5-4FED-AC08-E07E832BF534}" type="pres">
      <dgm:prSet presAssocID="{1E258AE7-6A9E-4614-A824-FC13E42DDECA}" presName="spaceRect" presStyleCnt="0"/>
      <dgm:spPr/>
    </dgm:pt>
    <dgm:pt modelId="{13A9DBC9-FE26-46C4-ABA1-424922DDA88F}" type="pres">
      <dgm:prSet presAssocID="{1E258AE7-6A9E-4614-A824-FC13E42DDECA}" presName="parTx" presStyleLbl="revTx" presStyleIdx="0" presStyleCnt="2">
        <dgm:presLayoutVars>
          <dgm:chMax val="0"/>
          <dgm:chPref val="0"/>
        </dgm:presLayoutVars>
      </dgm:prSet>
      <dgm:spPr/>
    </dgm:pt>
    <dgm:pt modelId="{7C5B5B54-068D-4BB8-B3A6-C67CF4305537}" type="pres">
      <dgm:prSet presAssocID="{97797F68-E8D6-4134-B2A7-B1E1EFA44FBC}" presName="sibTrans" presStyleCnt="0"/>
      <dgm:spPr/>
    </dgm:pt>
    <dgm:pt modelId="{4457242D-F439-4C1F-9071-CF6B5BD7B407}" type="pres">
      <dgm:prSet presAssocID="{2E4575A4-2EB7-4E63-BDCF-178B82521247}" presName="compNode" presStyleCnt="0"/>
      <dgm:spPr/>
    </dgm:pt>
    <dgm:pt modelId="{577279E5-074E-4AF6-A0B8-B0975075875F}" type="pres">
      <dgm:prSet presAssocID="{2E4575A4-2EB7-4E63-BDCF-178B82521247}" presName="bgRect" presStyleLbl="bgShp" presStyleIdx="1" presStyleCnt="2"/>
      <dgm:spPr/>
    </dgm:pt>
    <dgm:pt modelId="{2C1B64D0-66C4-4675-BB25-52C4E60618CE}" type="pres">
      <dgm:prSet presAssocID="{2E4575A4-2EB7-4E63-BDCF-178B8252124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inning Face with No Fill"/>
        </a:ext>
      </dgm:extLst>
    </dgm:pt>
    <dgm:pt modelId="{B71862DE-F17D-4255-9089-A90D5DAC8220}" type="pres">
      <dgm:prSet presAssocID="{2E4575A4-2EB7-4E63-BDCF-178B82521247}" presName="spaceRect" presStyleCnt="0"/>
      <dgm:spPr/>
    </dgm:pt>
    <dgm:pt modelId="{E7EC546C-3292-4455-8CE6-A4D903ADC74E}" type="pres">
      <dgm:prSet presAssocID="{2E4575A4-2EB7-4E63-BDCF-178B8252124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B610906-0E25-4BD8-A4F1-087D45388ED5}" srcId="{105A7B89-1B35-4A56-8FB6-3B332A420E06}" destId="{1E258AE7-6A9E-4614-A824-FC13E42DDECA}" srcOrd="0" destOrd="0" parTransId="{31291EBB-E368-4757-8160-C90954FF7F06}" sibTransId="{97797F68-E8D6-4134-B2A7-B1E1EFA44FBC}"/>
    <dgm:cxn modelId="{CB8B4F3F-F391-47C9-B86D-0E8F2D47093D}" type="presOf" srcId="{1E258AE7-6A9E-4614-A824-FC13E42DDECA}" destId="{13A9DBC9-FE26-46C4-ABA1-424922DDA88F}" srcOrd="0" destOrd="0" presId="urn:microsoft.com/office/officeart/2018/2/layout/IconVerticalSolidList"/>
    <dgm:cxn modelId="{88B5BB41-B4C0-4134-ACD4-A229FD370E8F}" type="presOf" srcId="{2E4575A4-2EB7-4E63-BDCF-178B82521247}" destId="{E7EC546C-3292-4455-8CE6-A4D903ADC74E}" srcOrd="0" destOrd="0" presId="urn:microsoft.com/office/officeart/2018/2/layout/IconVerticalSolidList"/>
    <dgm:cxn modelId="{130D80D2-A22E-4267-AB5D-C82BDF14ED96}" type="presOf" srcId="{105A7B89-1B35-4A56-8FB6-3B332A420E06}" destId="{D9001E08-064A-4CBF-85E1-17D168B984BA}" srcOrd="0" destOrd="0" presId="urn:microsoft.com/office/officeart/2018/2/layout/IconVerticalSolidList"/>
    <dgm:cxn modelId="{BD21F5DA-4FF2-4962-87EF-CB7E8FF83FB0}" srcId="{105A7B89-1B35-4A56-8FB6-3B332A420E06}" destId="{2E4575A4-2EB7-4E63-BDCF-178B82521247}" srcOrd="1" destOrd="0" parTransId="{64550FDB-4F3A-44C1-BF6B-91891E16F602}" sibTransId="{0828CC1E-900E-45B2-B458-858FD62515A1}"/>
    <dgm:cxn modelId="{9715B46F-8EE4-4242-A62D-B7A0F6CEB978}" type="presParOf" srcId="{D9001E08-064A-4CBF-85E1-17D168B984BA}" destId="{F354C427-ACAE-4EA3-8968-C0364E248F79}" srcOrd="0" destOrd="0" presId="urn:microsoft.com/office/officeart/2018/2/layout/IconVerticalSolidList"/>
    <dgm:cxn modelId="{9DB0AC52-9AFB-4222-8F58-8C4620B7E47B}" type="presParOf" srcId="{F354C427-ACAE-4EA3-8968-C0364E248F79}" destId="{98D9F176-BA99-4353-89DC-BCAA09CEAF92}" srcOrd="0" destOrd="0" presId="urn:microsoft.com/office/officeart/2018/2/layout/IconVerticalSolidList"/>
    <dgm:cxn modelId="{D14703B7-9D03-4DC8-B324-F7C06C56C2DC}" type="presParOf" srcId="{F354C427-ACAE-4EA3-8968-C0364E248F79}" destId="{E9F869B6-971C-436C-AC3A-60E6B0DF5DBB}" srcOrd="1" destOrd="0" presId="urn:microsoft.com/office/officeart/2018/2/layout/IconVerticalSolidList"/>
    <dgm:cxn modelId="{B1D2AACB-81AB-4368-A64D-DA660DC2B2F6}" type="presParOf" srcId="{F354C427-ACAE-4EA3-8968-C0364E248F79}" destId="{6C42BD70-2DC5-4FED-AC08-E07E832BF534}" srcOrd="2" destOrd="0" presId="urn:microsoft.com/office/officeart/2018/2/layout/IconVerticalSolidList"/>
    <dgm:cxn modelId="{8CCE16C0-4783-4313-814D-02C7DFC31051}" type="presParOf" srcId="{F354C427-ACAE-4EA3-8968-C0364E248F79}" destId="{13A9DBC9-FE26-46C4-ABA1-424922DDA88F}" srcOrd="3" destOrd="0" presId="urn:microsoft.com/office/officeart/2018/2/layout/IconVerticalSolidList"/>
    <dgm:cxn modelId="{FEBFC11F-7CC3-4BDC-90F3-5A36FA166FFE}" type="presParOf" srcId="{D9001E08-064A-4CBF-85E1-17D168B984BA}" destId="{7C5B5B54-068D-4BB8-B3A6-C67CF4305537}" srcOrd="1" destOrd="0" presId="urn:microsoft.com/office/officeart/2018/2/layout/IconVerticalSolidList"/>
    <dgm:cxn modelId="{1E6BCDC7-7459-47E5-A204-D929B2472828}" type="presParOf" srcId="{D9001E08-064A-4CBF-85E1-17D168B984BA}" destId="{4457242D-F439-4C1F-9071-CF6B5BD7B407}" srcOrd="2" destOrd="0" presId="urn:microsoft.com/office/officeart/2018/2/layout/IconVerticalSolidList"/>
    <dgm:cxn modelId="{D517E0AE-D508-48FD-9CB0-42AC75277622}" type="presParOf" srcId="{4457242D-F439-4C1F-9071-CF6B5BD7B407}" destId="{577279E5-074E-4AF6-A0B8-B0975075875F}" srcOrd="0" destOrd="0" presId="urn:microsoft.com/office/officeart/2018/2/layout/IconVerticalSolidList"/>
    <dgm:cxn modelId="{41B726EA-005D-499E-99E9-4C07ED45BB2B}" type="presParOf" srcId="{4457242D-F439-4C1F-9071-CF6B5BD7B407}" destId="{2C1B64D0-66C4-4675-BB25-52C4E60618CE}" srcOrd="1" destOrd="0" presId="urn:microsoft.com/office/officeart/2018/2/layout/IconVerticalSolidList"/>
    <dgm:cxn modelId="{31551024-D049-4855-A952-95A0672FBAB4}" type="presParOf" srcId="{4457242D-F439-4C1F-9071-CF6B5BD7B407}" destId="{B71862DE-F17D-4255-9089-A90D5DAC8220}" srcOrd="2" destOrd="0" presId="urn:microsoft.com/office/officeart/2018/2/layout/IconVerticalSolidList"/>
    <dgm:cxn modelId="{31D63BF0-DD07-419B-9AAD-E58F61171B8E}" type="presParOf" srcId="{4457242D-F439-4C1F-9071-CF6B5BD7B407}" destId="{E7EC546C-3292-4455-8CE6-A4D903ADC7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9F176-BA99-4353-89DC-BCAA09CEAF92}">
      <dsp:nvSpPr>
        <dsp:cNvPr id="0" name=""/>
        <dsp:cNvSpPr/>
      </dsp:nvSpPr>
      <dsp:spPr>
        <a:xfrm>
          <a:off x="0" y="447752"/>
          <a:ext cx="8101275" cy="8266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869B6-971C-436C-AC3A-60E6B0DF5DBB}">
      <dsp:nvSpPr>
        <dsp:cNvPr id="0" name=""/>
        <dsp:cNvSpPr/>
      </dsp:nvSpPr>
      <dsp:spPr>
        <a:xfrm>
          <a:off x="250052" y="633741"/>
          <a:ext cx="454640" cy="4546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9DBC9-FE26-46C4-ABA1-424922DDA88F}">
      <dsp:nvSpPr>
        <dsp:cNvPr id="0" name=""/>
        <dsp:cNvSpPr/>
      </dsp:nvSpPr>
      <dsp:spPr>
        <a:xfrm>
          <a:off x="954745" y="447752"/>
          <a:ext cx="7146529" cy="826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484" tIns="87484" rIns="87484" bIns="8748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/>
            <a:t>W </a:t>
          </a:r>
          <a:r>
            <a:rPr lang="en-US" sz="1900" b="0" kern="1200" dirty="0" err="1"/>
            <a:t>naszej</a:t>
          </a:r>
          <a:r>
            <a:rPr lang="en-US" sz="1900" b="0" kern="1200" dirty="0"/>
            <a:t> </a:t>
          </a:r>
          <a:r>
            <a:rPr lang="en-US" sz="1900" b="0" kern="1200" dirty="0" err="1"/>
            <a:t>szkole</a:t>
          </a:r>
          <a:r>
            <a:rPr lang="en-US" sz="1900" b="0" kern="1200" dirty="0"/>
            <a:t> </a:t>
          </a:r>
          <a:r>
            <a:rPr lang="en-US" sz="1900" b="0" kern="1200" dirty="0" err="1"/>
            <a:t>istnieje</a:t>
          </a:r>
          <a:r>
            <a:rPr lang="en-US" sz="1900" b="0" kern="1200" dirty="0"/>
            <a:t> SZKOLNY KLUB WOLONTARIUSZA</a:t>
          </a:r>
          <a:endParaRPr lang="pl-PL" sz="1900" b="0" kern="1200" dirty="0">
            <a:latin typeface="Calibri Light" panose="020F0302020204030204"/>
          </a:endParaRPr>
        </a:p>
      </dsp:txBody>
      <dsp:txXfrm>
        <a:off x="954745" y="447752"/>
        <a:ext cx="7146529" cy="826619"/>
      </dsp:txXfrm>
    </dsp:sp>
    <dsp:sp modelId="{577279E5-074E-4AF6-A0B8-B0975075875F}">
      <dsp:nvSpPr>
        <dsp:cNvPr id="0" name=""/>
        <dsp:cNvSpPr/>
      </dsp:nvSpPr>
      <dsp:spPr>
        <a:xfrm>
          <a:off x="0" y="1481026"/>
          <a:ext cx="8101275" cy="8266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B64D0-66C4-4675-BB25-52C4E60618CE}">
      <dsp:nvSpPr>
        <dsp:cNvPr id="0" name=""/>
        <dsp:cNvSpPr/>
      </dsp:nvSpPr>
      <dsp:spPr>
        <a:xfrm>
          <a:off x="250052" y="1667016"/>
          <a:ext cx="454640" cy="4546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C546C-3292-4455-8CE6-A4D903ADC74E}">
      <dsp:nvSpPr>
        <dsp:cNvPr id="0" name=""/>
        <dsp:cNvSpPr/>
      </dsp:nvSpPr>
      <dsp:spPr>
        <a:xfrm>
          <a:off x="954745" y="1481026"/>
          <a:ext cx="7146529" cy="826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484" tIns="87484" rIns="87484" bIns="8748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 err="1"/>
            <a:t>Jeżeli</a:t>
          </a:r>
          <a:r>
            <a:rPr lang="en-US" sz="1900" b="0" kern="1200" dirty="0"/>
            <a:t> </a:t>
          </a:r>
          <a:r>
            <a:rPr lang="en-US" sz="1900" b="0" kern="1200" dirty="0" err="1"/>
            <a:t>masz</a:t>
          </a:r>
          <a:r>
            <a:rPr lang="en-US" sz="1900" b="0" kern="1200" dirty="0"/>
            <a:t> </a:t>
          </a:r>
          <a:r>
            <a:rPr lang="en-US" sz="1900" b="0" kern="1200" dirty="0" err="1"/>
            <a:t>ochotę</a:t>
          </a:r>
          <a:r>
            <a:rPr lang="en-US" sz="1900" b="0" kern="1200" dirty="0"/>
            <a:t> z </a:t>
          </a:r>
          <a:r>
            <a:rPr lang="en-US" sz="1900" b="0" kern="1200" dirty="0" err="1"/>
            <a:t>nami</a:t>
          </a:r>
          <a:r>
            <a:rPr lang="en-US" sz="1900" b="0" kern="1200" dirty="0"/>
            <a:t> I </a:t>
          </a:r>
          <a:r>
            <a:rPr lang="en-US" sz="1900" b="0" kern="1200" dirty="0" err="1"/>
            <a:t>dzielić</a:t>
          </a:r>
          <a:r>
            <a:rPr lang="en-US" sz="1900" b="0" kern="1200" dirty="0"/>
            <a:t> </a:t>
          </a:r>
          <a:r>
            <a:rPr lang="en-US" sz="1900" b="0" kern="1200" dirty="0" err="1"/>
            <a:t>się</a:t>
          </a:r>
          <a:r>
            <a:rPr lang="en-US" sz="1900" b="0" kern="1200" dirty="0"/>
            <a:t> </a:t>
          </a:r>
          <a:r>
            <a:rPr lang="en-US" sz="1900" b="0" kern="1200" dirty="0" err="1"/>
            <a:t>dobrem</a:t>
          </a:r>
          <a:r>
            <a:rPr lang="en-US" sz="1900" b="0" kern="1200" dirty="0"/>
            <a:t> z </a:t>
          </a:r>
          <a:r>
            <a:rPr lang="en-US" sz="1900" b="0" kern="1200" dirty="0" err="1"/>
            <a:t>innymi</a:t>
          </a:r>
          <a:r>
            <a:rPr lang="en-US" sz="1900" b="0" kern="1200" dirty="0"/>
            <a:t>....</a:t>
          </a:r>
          <a:r>
            <a:rPr lang="en-US" sz="1900" b="0" kern="1200" dirty="0" err="1"/>
            <a:t>zapraszamy</a:t>
          </a:r>
          <a:r>
            <a:rPr lang="en-US" sz="1900" b="0" kern="1200" dirty="0">
              <a:latin typeface="Calibri Light" panose="020F0302020204030204"/>
            </a:rPr>
            <a:t> do </a:t>
          </a:r>
          <a:r>
            <a:rPr lang="en-US" sz="1900" b="0" kern="1200" dirty="0" err="1">
              <a:latin typeface="Calibri Light" panose="020F0302020204030204"/>
            </a:rPr>
            <a:t>kontaktu</a:t>
          </a:r>
          <a:r>
            <a:rPr lang="en-US" sz="1900" b="0" kern="1200" dirty="0">
              <a:latin typeface="Calibri Light" panose="020F0302020204030204"/>
            </a:rPr>
            <a:t> z </a:t>
          </a:r>
          <a:r>
            <a:rPr lang="en-US" sz="1900" b="0" kern="1200" dirty="0" err="1">
              <a:latin typeface="Calibri Light" panose="020F0302020204030204"/>
            </a:rPr>
            <a:t>opiekunem</a:t>
          </a:r>
          <a:r>
            <a:rPr lang="en-US" sz="1900" b="0" kern="1200" dirty="0">
              <a:latin typeface="Calibri Light" panose="020F0302020204030204"/>
            </a:rPr>
            <a:t> SKW p. </a:t>
          </a:r>
          <a:r>
            <a:rPr lang="en-US" sz="1900" b="0" kern="1200" dirty="0" err="1">
              <a:latin typeface="Calibri Light" panose="020F0302020204030204"/>
            </a:rPr>
            <a:t>Anną</a:t>
          </a:r>
          <a:r>
            <a:rPr lang="en-US" sz="1900" b="0" kern="1200" dirty="0">
              <a:latin typeface="Calibri Light" panose="020F0302020204030204"/>
            </a:rPr>
            <a:t> </a:t>
          </a:r>
          <a:r>
            <a:rPr lang="en-US" sz="1900" b="0" kern="1200" dirty="0" err="1">
              <a:latin typeface="Calibri Light" panose="020F0302020204030204"/>
            </a:rPr>
            <a:t>Żukowską</a:t>
          </a:r>
          <a:endParaRPr lang="pl-PL" sz="1900" b="0" kern="1200" dirty="0"/>
        </a:p>
      </dsp:txBody>
      <dsp:txXfrm>
        <a:off x="954745" y="1481026"/>
        <a:ext cx="7146529" cy="826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chotnicy.waw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olontariat.org.pl/" TargetMode="External"/><Relationship Id="rId4" Type="http://schemas.openxmlformats.org/officeDocument/2006/relationships/hyperlink" Target="http://e-wolontariat.p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5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5C5F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7E129936-C802-40C8-9E5F-F5AC2C7AD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b="1">
                <a:solidFill>
                  <a:srgbClr val="5C5F7D"/>
                </a:solidFill>
              </a:rPr>
              <a:t>KIM JEST WOLONTARIUSZ?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D159CB7D-C5E2-4A6D-AF76-BE3D3825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5799489"/>
            <a:ext cx="8767860" cy="4408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rgbClr val="5C5F7D"/>
                </a:solidFill>
              </a:rPr>
              <a:t>Autor: Adrianna Dajnowicz</a:t>
            </a:r>
          </a:p>
        </p:txBody>
      </p:sp>
      <p:pic>
        <p:nvPicPr>
          <p:cNvPr id="5" name="Obraz 5" descr="Obraz zawierający tekst, rękawiczki&#10;&#10;Opis wygenerowany automatycznie">
            <a:extLst>
              <a:ext uri="{FF2B5EF4-FFF2-40B4-BE49-F238E27FC236}">
                <a16:creationId xmlns:a16="http://schemas.microsoft.com/office/drawing/2014/main" id="{68EE8FBC-4BD0-4825-9016-40850FB55A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2" r="1" b="10072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  <p:pic>
        <p:nvPicPr>
          <p:cNvPr id="6" name="Obraz 9">
            <a:extLst>
              <a:ext uri="{FF2B5EF4-FFF2-40B4-BE49-F238E27FC236}">
                <a16:creationId xmlns:a16="http://schemas.microsoft.com/office/drawing/2014/main" id="{ADA4366B-2F84-494C-A42A-6AC4259B5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4538" y="4851201"/>
            <a:ext cx="1761994" cy="163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0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09355F-7856-46D2-9DC2-59BDAC71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91" y="340247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solidFill>
                  <a:srgbClr val="92D050"/>
                </a:solidFill>
                <a:ea typeface="+mn-lt"/>
                <a:cs typeface="+mn-lt"/>
              </a:rPr>
              <a:t>Wolontariuszem może zostać każdy kto tylko ma chęć do zaangażowania się w różnego typu inicjatywy. Nie liczy się wykształcenie, pochodzenie czy poglądy religijne.</a:t>
            </a: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2F5496"/>
                </a:solidFill>
                <a:ea typeface="+mn-lt"/>
                <a:cs typeface="+mn-lt"/>
              </a:rPr>
              <a:t>Wolontariusz to osoba, która dobrowolnie angażuje się na rzecz innych osób</a:t>
            </a:r>
            <a:endParaRPr lang="pl-PL" dirty="0">
              <a:ea typeface="+mn-lt"/>
              <a:cs typeface="+mn-lt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dirty="0">
              <a:ea typeface="+mn-lt"/>
              <a:cs typeface="+mn-lt"/>
            </a:endParaRPr>
          </a:p>
          <a:p>
            <a:endParaRPr lang="pl-PL" b="1" dirty="0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endParaRPr lang="pl-PL" dirty="0">
              <a:cs typeface="Calibri"/>
            </a:endParaRPr>
          </a:p>
        </p:txBody>
      </p:sp>
      <p:pic>
        <p:nvPicPr>
          <p:cNvPr id="4" name="Obraz 5" descr="Obraz zawierający tekst, rękawiczki&#10;&#10;Opis wygenerowany automatycznie">
            <a:extLst>
              <a:ext uri="{FF2B5EF4-FFF2-40B4-BE49-F238E27FC236}">
                <a16:creationId xmlns:a16="http://schemas.microsoft.com/office/drawing/2014/main" id="{13C0B266-141A-4C18-A383-904B9299BA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2" r="1" b="10072"/>
          <a:stretch/>
        </p:blipFill>
        <p:spPr>
          <a:xfrm>
            <a:off x="6621675" y="5319141"/>
            <a:ext cx="5420430" cy="1342579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B03E3AE1-B5DB-4740-9B21-C04013220CDB}"/>
              </a:ext>
            </a:extLst>
          </p:cNvPr>
          <p:cNvSpPr txBox="1">
            <a:spLocks/>
          </p:cNvSpPr>
          <p:nvPr/>
        </p:nvSpPr>
        <p:spPr>
          <a:xfrm>
            <a:off x="6389862" y="440455"/>
            <a:ext cx="5107487" cy="4038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b="1" dirty="0">
              <a:solidFill>
                <a:srgbClr val="00206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Calibri" panose="020F0502020204030204"/>
              <a:ea typeface="+mn-lt"/>
              <a:cs typeface="+mn-lt"/>
            </a:endParaRP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  <a:latin typeface="Calibri" panose="020F0502020204030204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FF0000"/>
                </a:solidFill>
                <a:latin typeface="Berlin Sans FB"/>
                <a:ea typeface="+mn-lt"/>
                <a:cs typeface="+mn-lt"/>
              </a:rPr>
              <a:t>Wolontariuszy można spotkać  w domach dziecka, hospicjach i schroniskach dla zwierząt.</a:t>
            </a:r>
            <a:endParaRPr lang="pl-PL" dirty="0">
              <a:solidFill>
                <a:srgbClr val="FF0000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>
              <a:solidFill>
                <a:srgbClr val="2F5496"/>
              </a:solidFill>
              <a:ea typeface="+mn-lt"/>
              <a:cs typeface="+mn-lt"/>
            </a:endParaRPr>
          </a:p>
          <a:p>
            <a:endParaRPr lang="pl-PL" b="1" dirty="0">
              <a:solidFill>
                <a:srgbClr val="002060"/>
              </a:solidFill>
              <a:cs typeface="Calibri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726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5" descr="Obraz zawierający tekst, rękawiczki&#10;&#10;Opis wygenerowany automatycznie">
            <a:extLst>
              <a:ext uri="{FF2B5EF4-FFF2-40B4-BE49-F238E27FC236}">
                <a16:creationId xmlns:a16="http://schemas.microsoft.com/office/drawing/2014/main" id="{13C0B266-141A-4C18-A383-904B9299BA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2" r="1" b="10072"/>
          <a:stretch/>
        </p:blipFill>
        <p:spPr>
          <a:xfrm>
            <a:off x="5765730" y="5319141"/>
            <a:ext cx="6276375" cy="155134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D9F89AF2-23F4-4A0C-90E7-7DEA7D1E365D}"/>
              </a:ext>
            </a:extLst>
          </p:cNvPr>
          <p:cNvSpPr txBox="1"/>
          <p:nvPr/>
        </p:nvSpPr>
        <p:spPr>
          <a:xfrm>
            <a:off x="3367414" y="1331934"/>
            <a:ext cx="546760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Osoby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niepełnoletnie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muszą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endParaRPr lang="pl-PL" sz="2800" dirty="0">
              <a:solidFill>
                <a:srgbClr val="000000"/>
              </a:solidFill>
              <a:latin typeface="Contoso Global"/>
            </a:endParaRPr>
          </a:p>
          <a:p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posiadać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pisemną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zgodę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endParaRPr lang="pl-PL" sz="2800" dirty="0">
              <a:solidFill>
                <a:srgbClr val="000000"/>
              </a:solidFill>
              <a:latin typeface="Contoso Global"/>
            </a:endParaRPr>
          </a:p>
          <a:p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rodziców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bądź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opiekunów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endParaRPr lang="pl-PL" sz="2800" dirty="0">
              <a:solidFill>
                <a:srgbClr val="000000"/>
              </a:solidFill>
              <a:latin typeface="Contoso Global"/>
            </a:endParaRPr>
          </a:p>
          <a:p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prawnych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, by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mogły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podjąć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się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 </a:t>
            </a:r>
            <a:endParaRPr lang="pl-PL" sz="2800" dirty="0">
              <a:solidFill>
                <a:srgbClr val="000000"/>
              </a:solidFill>
              <a:latin typeface="Contoso Global"/>
            </a:endParaRPr>
          </a:p>
          <a:p>
            <a:r>
              <a:rPr lang="en-US" sz="2800" b="1" dirty="0" err="1">
                <a:solidFill>
                  <a:srgbClr val="44546A"/>
                </a:solidFill>
                <a:latin typeface="Contoso Global"/>
              </a:rPr>
              <a:t>wolontariatu</a:t>
            </a:r>
            <a:r>
              <a:rPr lang="en-US" sz="2800" b="1" dirty="0">
                <a:solidFill>
                  <a:srgbClr val="44546A"/>
                </a:solidFill>
                <a:latin typeface="Contoso Global"/>
              </a:rPr>
              <a:t>. </a:t>
            </a:r>
            <a:r>
              <a:rPr lang="pl-PL" sz="2800" dirty="0">
                <a:latin typeface="Contoso Global"/>
                <a:cs typeface="Calibri Light"/>
              </a:rPr>
              <a:t>​</a:t>
            </a:r>
            <a:endParaRPr lang="pl-PL" sz="2800" dirty="0">
              <a:latin typeface="Contoso Global"/>
            </a:endParaRPr>
          </a:p>
        </p:txBody>
      </p:sp>
    </p:spTree>
    <p:extLst>
      <p:ext uri="{BB962C8B-B14F-4D97-AF65-F5344CB8AC3E}">
        <p14:creationId xmlns:p14="http://schemas.microsoft.com/office/powerpoint/2010/main" val="397390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9F89AF2-23F4-4A0C-90E7-7DEA7D1E365D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​</a:t>
            </a:r>
          </a:p>
        </p:txBody>
      </p:sp>
      <p:pic>
        <p:nvPicPr>
          <p:cNvPr id="4" name="Obraz 5" descr="Obraz zawierający tekst, rękawiczki&#10;&#10;Opis wygenerowany automatycznie">
            <a:extLst>
              <a:ext uri="{FF2B5EF4-FFF2-40B4-BE49-F238E27FC236}">
                <a16:creationId xmlns:a16="http://schemas.microsoft.com/office/drawing/2014/main" id="{13C0B266-141A-4C18-A383-904B9299BA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2" r="1" b="10072"/>
          <a:stretch/>
        </p:blipFill>
        <p:spPr>
          <a:xfrm>
            <a:off x="4777316" y="2337437"/>
            <a:ext cx="6780700" cy="2180796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ED1517E-5F72-46A9-ABAC-7E3A89489DF2}"/>
              </a:ext>
            </a:extLst>
          </p:cNvPr>
          <p:cNvSpPr txBox="1"/>
          <p:nvPr/>
        </p:nvSpPr>
        <p:spPr>
          <a:xfrm>
            <a:off x="914400" y="1968674"/>
            <a:ext cx="2889335" cy="252376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l-PL" sz="2000" b="1" dirty="0">
                <a:solidFill>
                  <a:schemeClr val="bg1"/>
                </a:solidFill>
                <a:latin typeface="Contoso Global"/>
                <a:ea typeface="+mn-lt"/>
                <a:cs typeface="+mn-lt"/>
              </a:rPr>
              <a:t>Więcej o wolontariacie znajdziecie tutaj: </a:t>
            </a:r>
            <a:endParaRPr lang="pl-PL" sz="2000" b="1">
              <a:solidFill>
                <a:schemeClr val="bg1"/>
              </a:solidFill>
              <a:latin typeface="Contoso Global"/>
              <a:cs typeface="Calibri"/>
            </a:endParaRPr>
          </a:p>
          <a:p>
            <a:pPr algn="just"/>
            <a:endParaRPr lang="pl-PL" sz="2000" b="1" dirty="0">
              <a:solidFill>
                <a:schemeClr val="bg1"/>
              </a:solidFill>
              <a:latin typeface="Contoso Global"/>
              <a:ea typeface="+mn-lt"/>
              <a:cs typeface="+mn-lt"/>
            </a:endParaRPr>
          </a:p>
          <a:p>
            <a:pPr algn="just"/>
            <a:r>
              <a:rPr lang="pl-PL" sz="2000" dirty="0">
                <a:solidFill>
                  <a:schemeClr val="bg1"/>
                </a:solidFill>
                <a:latin typeface="Contoso Global"/>
                <a:ea typeface="+mn-lt"/>
                <a:cs typeface="+mn-lt"/>
              </a:rPr>
              <a:t> </a:t>
            </a:r>
            <a:r>
              <a:rPr lang="pl-PL" sz="2000" dirty="0">
                <a:solidFill>
                  <a:schemeClr val="bg1"/>
                </a:solidFill>
                <a:latin typeface="Contoso Global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https://ochotnicy.waw.pl</a:t>
            </a:r>
            <a:endParaRPr lang="pl-PL" sz="2000">
              <a:solidFill>
                <a:schemeClr val="bg1"/>
              </a:solidFill>
              <a:latin typeface="Contoso Global"/>
              <a:ea typeface="+mn-lt"/>
              <a:cs typeface="+mn-lt"/>
            </a:endParaRPr>
          </a:p>
          <a:p>
            <a:pPr algn="just"/>
            <a:endParaRPr lang="pl-PL" dirty="0">
              <a:solidFill>
                <a:schemeClr val="bg1"/>
              </a:solidFill>
              <a:cs typeface="Calibri"/>
            </a:endParaRPr>
          </a:p>
          <a:p>
            <a:pPr algn="just"/>
            <a:r>
              <a:rPr lang="pl-PL" sz="2000" dirty="0">
                <a:solidFill>
                  <a:schemeClr val="bg1"/>
                </a:solidFill>
                <a:latin typeface="Contoso Global"/>
                <a:ea typeface="+mn-lt"/>
                <a:cs typeface="+mn-lt"/>
              </a:rPr>
              <a:t> </a:t>
            </a:r>
            <a:r>
              <a:rPr lang="pl-PL" sz="2000" dirty="0">
                <a:solidFill>
                  <a:schemeClr val="bg1"/>
                </a:solidFill>
                <a:latin typeface="Contoso Global"/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http://e-wolontariat.pl</a:t>
            </a:r>
            <a:r>
              <a:rPr lang="pl-PL" sz="2000" dirty="0">
                <a:solidFill>
                  <a:schemeClr val="bg1"/>
                </a:solidFill>
                <a:latin typeface="Contoso Global"/>
                <a:ea typeface="+mn-lt"/>
                <a:cs typeface="+mn-lt"/>
              </a:rPr>
              <a:t> </a:t>
            </a:r>
            <a:endParaRPr lang="pl-PL" sz="2000">
              <a:solidFill>
                <a:schemeClr val="bg1"/>
              </a:solidFill>
              <a:latin typeface="Contoso Global"/>
              <a:cs typeface="Calibri"/>
            </a:endParaRPr>
          </a:p>
          <a:p>
            <a:endParaRPr lang="pl-PL" sz="2000" dirty="0">
              <a:solidFill>
                <a:schemeClr val="bg1"/>
              </a:solidFill>
              <a:latin typeface="Contoso Global"/>
              <a:ea typeface="+mn-lt"/>
              <a:cs typeface="+mn-lt"/>
            </a:endParaRPr>
          </a:p>
          <a:p>
            <a:r>
              <a:rPr lang="pl-PL" sz="2000" dirty="0">
                <a:solidFill>
                  <a:schemeClr val="bg1"/>
                </a:solidFill>
                <a:latin typeface="Contoso Global"/>
                <a:ea typeface="+mn-lt"/>
                <a:cs typeface="+mn-lt"/>
              </a:rPr>
              <a:t> </a:t>
            </a:r>
            <a:r>
              <a:rPr lang="pl-PL" sz="2000" dirty="0">
                <a:solidFill>
                  <a:schemeClr val="bg1"/>
                </a:solidFill>
                <a:latin typeface="Contoso Global"/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http://wolontariat.org.pl</a:t>
            </a:r>
            <a:endParaRPr lang="pl-PL" sz="2000">
              <a:solidFill>
                <a:schemeClr val="bg1"/>
              </a:solidFill>
              <a:latin typeface="Contoso Glob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027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5" descr="Obraz zawierający tekst, rękawiczki&#10;&#10;Opis wygenerowany automatycznie">
            <a:extLst>
              <a:ext uri="{FF2B5EF4-FFF2-40B4-BE49-F238E27FC236}">
                <a16:creationId xmlns:a16="http://schemas.microsoft.com/office/drawing/2014/main" id="{13C0B266-141A-4C18-A383-904B9299BA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19" b="12359"/>
          <a:stretch/>
        </p:blipFill>
        <p:spPr>
          <a:xfrm>
            <a:off x="-104364" y="10"/>
            <a:ext cx="12703459" cy="4503917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5F753D6A-631B-47E6-80DE-3C1BCA90C6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0274754"/>
              </p:ext>
            </p:extLst>
          </p:nvPr>
        </p:nvGraphicFramePr>
        <p:xfrm>
          <a:off x="3775134" y="4066001"/>
          <a:ext cx="8101275" cy="275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478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30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az 7" descr="Duże i małe dłonie trzymające czerwone serce">
            <a:extLst>
              <a:ext uri="{FF2B5EF4-FFF2-40B4-BE49-F238E27FC236}">
                <a16:creationId xmlns:a16="http://schemas.microsoft.com/office/drawing/2014/main" id="{B2AE0EF8-86C2-4455-9485-1CC12BEA1B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45" t="9091" r="27119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30" name="Rectangle 32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9170949-0486-44B4-8836-9BB6A5936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Ty też możesz zostać wolontariuszem! Wystarczy tylko chcieć! </a:t>
            </a:r>
          </a:p>
        </p:txBody>
      </p:sp>
      <p:sp>
        <p:nvSpPr>
          <p:cNvPr id="32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31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54FE31-82B0-4846-B75C-4CEAE4E63C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F7434D-F7A5-460F-9CCC-962B7CD8B2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252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Panoramiczny</PresentationFormat>
  <Paragraphs>28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Contoso Global</vt:lpstr>
      <vt:lpstr>Motyw pakietu Office</vt:lpstr>
      <vt:lpstr>KIM JEST WOLONTARIUSZ?</vt:lpstr>
      <vt:lpstr>Prezentacja programu PowerPoint</vt:lpstr>
      <vt:lpstr>Prezentacja programu PowerPoint</vt:lpstr>
      <vt:lpstr>Prezentacja programu PowerPoint</vt:lpstr>
      <vt:lpstr>Prezentacja programu PowerPoint</vt:lpstr>
      <vt:lpstr>Ty też możesz zostać wolontariuszem! Wystarczy tylko chcieć! 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zuku</dc:creator>
  <cp:lastModifiedBy>Anna Żukowska</cp:lastModifiedBy>
  <cp:revision>283</cp:revision>
  <dcterms:created xsi:type="dcterms:W3CDTF">2021-03-26T12:10:30Z</dcterms:created>
  <dcterms:modified xsi:type="dcterms:W3CDTF">2021-03-30T12:07:02Z</dcterms:modified>
</cp:coreProperties>
</file>